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E2DB-1734-1621-5CE1-3B5620AF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1CD42-4F4A-EA97-02A7-A85FA69CA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CB15-75FD-01BA-F1B3-71D2D7EF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6FA9-07DC-107F-6CA5-98C17333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C920E-AEF0-5470-7017-721CF0FD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09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45AA-5139-8FB5-8A62-CF85C2D4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F9060-155A-AB02-5A05-238169462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53D1-FA7C-6DD6-92E1-02B7400A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48D3B-3472-240A-6459-BB97F8D3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343B9-411D-D4D3-586B-6E08B842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75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D3C6A-8588-9FA6-FD7F-1F3D17C47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E1BD0-5C63-5B6B-E8AA-F0C96F223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072E-CC4B-B1D8-2C8D-3D5BB38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E7CF5-F160-3084-0CE2-72AC19A3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FBD3-52A2-0246-52CC-2785F8B2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2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DED1-8D1A-E47D-0D31-5D34AF86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C76AD-39AB-5FD8-5270-1FE8BF48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DB91C-6627-B9FB-A3C2-D626F65D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32AC7-B098-887B-6D15-7706D911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30A3-585D-58F7-0867-685EEB49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48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E6A7-AF6E-B3D2-F322-07CEEBC1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BCE2-EABD-5854-FEA1-25252647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53AA-0133-2733-9042-24D24451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718A5-A7A5-BDA4-4320-95D945E3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C575-9F17-A438-8E4F-B42725E8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35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AC61-7C00-C846-3023-462E51F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7BD6-92C4-811B-294A-1C110A7AF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BB331-1186-8DC9-08B3-C002C31EF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C759E-09E0-E1B3-B9A7-A01B537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925D2-6498-E24E-36C2-3E64868E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247AC-A1CC-34D9-1273-D5672278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20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3186-D2E9-B3D7-D461-9356443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AA23-E6F5-FA79-4320-F0978479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2EC84-9973-27F4-4B7D-557D7D48D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623E7-F29B-B9FC-B993-90EE2FABC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4300D-36A6-1FC2-DF9F-7AB34D15C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0C117-F02A-BD84-4B31-E5583354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4FDCE-EC01-97EA-0334-30F701AC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725F6-F0BD-825A-2758-DE4830AC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20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9C8B-06EE-1921-5022-32405EA4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D867D-FFE1-C9E3-4D75-8016DDB9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5C0EB-50B2-8E6E-32D2-CD27F6D8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F46D2-B013-FD9F-387C-EB9CDDA1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68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A3F99-B942-C5BA-3363-E2D35EE4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1CB60-B09A-52F6-3505-0D30AFAE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9DBB-7535-4A33-E0C3-A43D55B3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12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D705-C3EA-4D72-910A-65184EBB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B9512-9BB4-0B1A-9736-6225C591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0756-120E-C644-4D8E-28BCA7E68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BC9A-EA92-D5A7-2211-57775D2C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BF476-3C29-F172-FDBA-539FF23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EAFB1-4C0C-2533-162A-68BA14C8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10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DEB3-BFAB-7572-75C1-4BD053C3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7FF8B-BCCF-66EB-68F3-7FD4E92B5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034A0-590F-4EB3-DE05-7FD72F4E3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3B1B1-8F94-584D-8F28-E335A89D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9273C-2575-5B56-B790-D95AA860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4D47A-D568-7BB9-178D-569B13D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4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C4297-57CF-2959-AA97-2DEFEDFF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F290-770E-D8E7-8711-7D1905E8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A88F-5D92-DEC8-697E-CF25C8217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AA1A7-7608-465C-9A5B-A9088172430E}" type="datetimeFigureOut">
              <a:rPr lang="fr-FR" smtClean="0"/>
              <a:t>06/05/2023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D6B2F-BD54-5C3B-215B-96E01190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7C7C7-8C10-ECF4-4069-8844CB3F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6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E1D4A-221F-D3E9-C551-0703FE9B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667" cy="6804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827B7-B5E3-B4B6-1603-9232F531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94" y="449926"/>
            <a:ext cx="9804742" cy="1301395"/>
          </a:xfrm>
        </p:spPr>
        <p:txBody>
          <a:bodyPr>
            <a:normAutofit/>
          </a:bodyPr>
          <a:lstStyle/>
          <a:p>
            <a:r>
              <a:rPr lang="fr-FR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Project 4: Data visualisation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4F92A-3E7B-B72F-3D18-0C17A855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399" y="6026452"/>
            <a:ext cx="6878119" cy="743898"/>
          </a:xfrm>
        </p:spPr>
        <p:txBody>
          <a:bodyPr>
            <a:normAutofit lnSpcReduction="10000"/>
          </a:bodyPr>
          <a:lstStyle/>
          <a:p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Yuchen &amp; Romain</a:t>
            </a:r>
          </a:p>
        </p:txBody>
      </p:sp>
    </p:spTree>
    <p:extLst>
      <p:ext uri="{BB962C8B-B14F-4D97-AF65-F5344CB8AC3E}">
        <p14:creationId xmlns:p14="http://schemas.microsoft.com/office/powerpoint/2010/main" val="368286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Insert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B58EF-4455-E719-8EA4-D04E73BEA35A}"/>
              </a:ext>
            </a:extLst>
          </p:cNvPr>
          <p:cNvSpPr txBox="1"/>
          <p:nvPr/>
        </p:nvSpPr>
        <p:spPr>
          <a:xfrm>
            <a:off x="10383657" y="6331601"/>
            <a:ext cx="166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?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CEB0D-15C0-75F3-E44D-A4C237DA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10" y="6312345"/>
            <a:ext cx="1669241" cy="4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8" y="276670"/>
            <a:ext cx="10654192" cy="581024"/>
          </a:xfrm>
        </p:spPr>
        <p:txBody>
          <a:bodyPr>
            <a:normAutofit/>
          </a:bodyPr>
          <a:lstStyle/>
          <a:p>
            <a:r>
              <a:rPr lang="en-US" sz="3200" dirty="0"/>
              <a:t>A bit of art : Stacking lines from Rom1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00258" y="6364825"/>
            <a:ext cx="162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.contour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C05BB-2761-9664-0A58-8D4FCB81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30403" y="1025462"/>
            <a:ext cx="5378374" cy="53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E7872-D3BA-3969-B707-9629AEB5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5" y="473546"/>
            <a:ext cx="10518674" cy="61757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74F92A-3E7B-B72F-3D18-0C17A855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09" y="122407"/>
            <a:ext cx="7039045" cy="8226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Kaggle Dataset :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1 586 614 Beer reviews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From 2001 to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7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Most reviewed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050C6-E01E-B33A-671B-B8529054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" y="1877188"/>
            <a:ext cx="6235928" cy="359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ECDDC-F692-7D11-79F8-04AEC165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20" y="1877188"/>
            <a:ext cx="6162080" cy="3512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563B22-C773-FC73-91CC-E07C0E68325A}"/>
              </a:ext>
            </a:extLst>
          </p:cNvPr>
          <p:cNvSpPr txBox="1"/>
          <p:nvPr/>
        </p:nvSpPr>
        <p:spPr>
          <a:xfrm>
            <a:off x="10567764" y="6331601"/>
            <a:ext cx="123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barh</a:t>
            </a:r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4BD0E0-63FD-007F-72D4-FA810B1B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48482" y="2820279"/>
            <a:ext cx="666307" cy="2145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2AF46-B01E-17B8-7484-41AAF70BE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497" y="5506631"/>
            <a:ext cx="3177452" cy="11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Correlation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E082-EC57-91EB-ADF9-3CBEDF09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3" y="1143579"/>
            <a:ext cx="6513298" cy="561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B58EF-4455-E719-8EA4-D04E73BEA35A}"/>
              </a:ext>
            </a:extLst>
          </p:cNvPr>
          <p:cNvSpPr txBox="1"/>
          <p:nvPr/>
        </p:nvSpPr>
        <p:spPr>
          <a:xfrm>
            <a:off x="10383657" y="6331601"/>
            <a:ext cx="166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heatmap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CEB0D-15C0-75F3-E44D-A4C237DA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10" y="6312345"/>
            <a:ext cx="1669241" cy="4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29018-9CA6-0C46-1146-19AAB869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22" y="281617"/>
            <a:ext cx="7393367" cy="6185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49BD1-4A7B-5957-540F-BBE001969EEB}"/>
              </a:ext>
            </a:extLst>
          </p:cNvPr>
          <p:cNvSpPr txBox="1"/>
          <p:nvPr/>
        </p:nvSpPr>
        <p:spPr>
          <a:xfrm>
            <a:off x="10500258" y="6364825"/>
            <a:ext cx="147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bar3d</a:t>
            </a:r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7D803-2AD1-64E4-C60D-32E534A0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82" y="1172597"/>
            <a:ext cx="1370008" cy="4914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8046EA-F290-31AD-5B92-0FE5A955A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819" y="1028241"/>
            <a:ext cx="1332103" cy="51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5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Most ratted for one brewery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3179C-694B-5181-DE81-4CA47995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" y="1585406"/>
            <a:ext cx="5435879" cy="434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1EEB5-52CC-8BBA-8A5F-9D7ABBF84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65" y="1540954"/>
            <a:ext cx="5397777" cy="4438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E2F07-CE82-6EB4-4126-585431D15100}"/>
              </a:ext>
            </a:extLst>
          </p:cNvPr>
          <p:cNvSpPr txBox="1"/>
          <p:nvPr/>
        </p:nvSpPr>
        <p:spPr>
          <a:xfrm>
            <a:off x="10500258" y="6364825"/>
            <a:ext cx="147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.plot</a:t>
            </a:r>
          </a:p>
        </p:txBody>
      </p:sp>
    </p:spTree>
    <p:extLst>
      <p:ext uri="{BB962C8B-B14F-4D97-AF65-F5344CB8AC3E}">
        <p14:creationId xmlns:p14="http://schemas.microsoft.com/office/powerpoint/2010/main" val="407713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Reviews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00258" y="6364825"/>
            <a:ext cx="162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.scatter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91DE-50C3-B523-CAC3-C14B329D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430" y="679260"/>
            <a:ext cx="6100533" cy="5682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28E20-01FF-B711-0CD6-BD08BD49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32" y="1517485"/>
            <a:ext cx="2063856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77" y="335296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Most variable Vs 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00257" y="6364825"/>
            <a:ext cx="160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ACA38-1876-64E9-32E3-22B88DB2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2" y="1111161"/>
            <a:ext cx="4985006" cy="4934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D5113-98EB-6B66-CBC8-CA7A120F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114" y="1043655"/>
            <a:ext cx="4946904" cy="4934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6F7AE-C8A2-8621-06B1-4540250FC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570" y="1398116"/>
            <a:ext cx="1228859" cy="43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5" y="496409"/>
            <a:ext cx="11341015" cy="76401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Bubble Chart for total reviews 	                   Word Could on beer name’s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61628" y="6432332"/>
            <a:ext cx="169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BubbleChart</a:t>
            </a:r>
            <a:endParaRPr lang="fr-FR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4F7D5-D774-3E95-7D99-24655ABA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75" y="1742988"/>
            <a:ext cx="4711942" cy="337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73601-8E69-3EDD-568E-31FEF663142B}"/>
              </a:ext>
            </a:extLst>
          </p:cNvPr>
          <p:cNvSpPr txBox="1"/>
          <p:nvPr/>
        </p:nvSpPr>
        <p:spPr>
          <a:xfrm>
            <a:off x="9727005" y="6087873"/>
            <a:ext cx="246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import WordCloud</a:t>
            </a:r>
            <a:endParaRPr lang="fr-FR" sz="2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6FC53-A939-7298-4895-A688FD9C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024" y="1213091"/>
            <a:ext cx="4621475" cy="4852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E3BA2-70AD-213E-708B-2D7228FC9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614" y="1066155"/>
            <a:ext cx="40680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81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Consolas</vt:lpstr>
      <vt:lpstr>Office Theme</vt:lpstr>
      <vt:lpstr>Project 4: Data visualisation</vt:lpstr>
      <vt:lpstr>PowerPoint Presentation</vt:lpstr>
      <vt:lpstr>Most reviewed</vt:lpstr>
      <vt:lpstr>Correlation map</vt:lpstr>
      <vt:lpstr>PowerPoint Presentation</vt:lpstr>
      <vt:lpstr>Most ratted for one brewery</vt:lpstr>
      <vt:lpstr>Reviews over time</vt:lpstr>
      <vt:lpstr>Most variable Vs Overall</vt:lpstr>
      <vt:lpstr>Bubble Chart for total reviews                     Word Could on beer name’s</vt:lpstr>
      <vt:lpstr>Insert title</vt:lpstr>
      <vt:lpstr>A bit of art : Stacking lines from Rom1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4: Data visualisation</dc:title>
  <dc:creator>Romain Courtois</dc:creator>
  <cp:lastModifiedBy>Romain Courtois</cp:lastModifiedBy>
  <cp:revision>4</cp:revision>
  <dcterms:created xsi:type="dcterms:W3CDTF">2023-05-06T21:24:30Z</dcterms:created>
  <dcterms:modified xsi:type="dcterms:W3CDTF">2023-05-06T22:25:55Z</dcterms:modified>
</cp:coreProperties>
</file>